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5" r:id="rId4"/>
    <p:sldId id="260" r:id="rId5"/>
    <p:sldId id="266" r:id="rId6"/>
    <p:sldId id="275" r:id="rId7"/>
    <p:sldId id="268" r:id="rId8"/>
    <p:sldId id="256" r:id="rId9"/>
    <p:sldId id="269" r:id="rId10"/>
    <p:sldId id="272" r:id="rId11"/>
    <p:sldId id="273" r:id="rId12"/>
    <p:sldId id="271" r:id="rId13"/>
    <p:sldId id="274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2A0C-9773-4DD9-9ECD-E7156343C96C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09408-8892-4DBF-8FFD-FB109BA7F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6;&#1090;&#1082;&#1088;&#1099;&#1090;&#1099;&#1081;%20&#1091;&#1088;&#1086;&#1082;\skrip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TR0300080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0"/>
            <a:ext cx="9167374" cy="6876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-108000"/>
            <a:ext cx="9144000" cy="69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5555D"/>
              </a:clrFrom>
              <a:clrTo>
                <a:srgbClr val="55555D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 l="5357" t="22059" r="7142" b="2942"/>
          <a:stretch>
            <a:fillRect/>
          </a:stretch>
        </p:blipFill>
        <p:spPr bwMode="auto">
          <a:xfrm>
            <a:off x="3143240" y="3214662"/>
            <a:ext cx="343182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357166"/>
            <a:ext cx="5469959" cy="172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Математический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парк</a:t>
            </a:r>
            <a:endParaRPr lang="ru-RU" sz="5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TR030008093.PN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67374" cy="6876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20" y="285728"/>
            <a:ext cx="864396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3200" b="1" i="0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Алгоритм сложения и вычитания.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Записываю десятки под десятками, а единицы под единицами.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Складываю (вычитаю) единицы, пишу под единицами.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Складываю (вычитаю) десятки, пишу под десятками.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Читаю ответ.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TR030008093.PN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-18000"/>
            <a:ext cx="9167374" cy="687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428604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Задача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00306"/>
            <a:ext cx="59923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11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+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7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 +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16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 = 3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4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 (c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м)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Ответ: 34 см.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ee89180f44f164ca97effba491fb1e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" y="0"/>
            <a:ext cx="9114949" cy="685800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5572132" y="3143248"/>
            <a:ext cx="2500330" cy="1643074"/>
          </a:xfrm>
          <a:prstGeom prst="rightArrow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Стр. 100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№ 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358480" y="4642652"/>
            <a:ext cx="2428892" cy="1588"/>
          </a:xfrm>
          <a:prstGeom prst="line">
            <a:avLst/>
          </a:prstGeom>
          <a:ln w="13652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vorota_p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55886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28794" y="3643314"/>
            <a:ext cx="69172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819275" algn="l"/>
                <a:tab pos="2970213" algn="ctr"/>
                <a:tab pos="3800475" algn="l"/>
                <a:tab pos="5124450" algn="l"/>
              </a:tabLst>
            </a:pPr>
            <a:r>
              <a:rPr kumimoji="0" lang="ru-RU" sz="60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20, 30, 40, …, …, … </a:t>
            </a:r>
            <a:endParaRPr kumimoji="0" lang="ru-RU" sz="60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819275" algn="l"/>
                <a:tab pos="2970213" algn="ctr"/>
                <a:tab pos="3800475" algn="l"/>
                <a:tab pos="5124450" algn="l"/>
              </a:tabLst>
            </a:pPr>
            <a:r>
              <a:rPr kumimoji="0" lang="ru-RU" sz="60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90, 80, 70, …, …, …</a:t>
            </a:r>
            <a:endParaRPr kumimoji="0" lang="ru-RU" sz="60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TR030008093.PN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-18000"/>
            <a:ext cx="9167374" cy="6876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714356"/>
            <a:ext cx="81439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spc="50" normalizeH="0" baseline="0" dirty="0" smtClean="0">
                <a:ln w="127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на уроке: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spc="50" normalizeH="0" baseline="0" dirty="0" smtClean="0">
              <a:ln w="127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spc="50" normalizeH="0" baseline="0" dirty="0" smtClean="0">
                <a:ln w="127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вспомнил </a:t>
            </a:r>
            <a:r>
              <a:rPr kumimoji="0" lang="ru-RU" sz="4800" b="1" i="1" u="none" strike="noStrike" spc="50" normalizeH="0" baseline="0" dirty="0" smtClean="0">
                <a:ln w="127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spc="50" normalizeH="0" baseline="0" dirty="0" smtClean="0">
              <a:ln w="127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spc="50" normalizeH="0" baseline="0" dirty="0" smtClean="0">
                <a:ln w="127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умею делать хорошо</a:t>
            </a:r>
            <a:r>
              <a:rPr kumimoji="0" lang="ru-RU" sz="4800" b="1" i="1" u="none" strike="noStrike" spc="50" normalizeH="0" baseline="0" dirty="0" smtClean="0">
                <a:ln w="127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spc="50" normalizeH="0" baseline="0" dirty="0" smtClean="0">
              <a:ln w="127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spc="50" normalizeH="0" baseline="0" dirty="0" smtClean="0">
                <a:ln w="127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Мне нужно подучиться …</a:t>
            </a:r>
            <a:endParaRPr kumimoji="0" lang="ru-RU" sz="4800" b="1" i="0" u="none" strike="noStrike" spc="50" normalizeH="0" baseline="0" dirty="0" smtClean="0">
              <a:ln w="127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TR030008093.PN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67374" cy="6876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21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14554"/>
            <a:ext cx="21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643314"/>
            <a:ext cx="21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429256" y="214290"/>
            <a:ext cx="200026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4714876" y="357166"/>
            <a:ext cx="2314575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E:\TR0300080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0"/>
            <a:ext cx="9167374" cy="6876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071670" y="214290"/>
            <a:ext cx="1846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78 – 8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2000232" y="1071546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92 + 6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00232" y="2000240"/>
            <a:ext cx="2159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69 + 30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1928794" y="3143248"/>
            <a:ext cx="22145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53 – 20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1928794" y="4143380"/>
            <a:ext cx="2428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 + 17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143108" y="5143512"/>
            <a:ext cx="2357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89 – 7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57166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70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1214422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98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2214554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99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3357562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33</a:t>
            </a:r>
            <a:endParaRPr lang="ru-RU" sz="4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4357694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57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5286388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82</a:t>
            </a:r>
            <a:endParaRPr lang="ru-RU" sz="4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72132" y="1142984"/>
            <a:ext cx="185738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дело</a:t>
            </a: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142852"/>
            <a:ext cx="192882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alibri" pitchFamily="34" charset="0"/>
              </a:rPr>
              <a:t>Делай</a:t>
            </a:r>
            <a:endParaRPr lang="ru-RU" sz="4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143504" y="2143116"/>
            <a:ext cx="321471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не спеша,</a:t>
            </a:r>
            <a:endParaRPr lang="ru-RU" sz="4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143504" y="3214686"/>
            <a:ext cx="321471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была бы</a:t>
            </a:r>
            <a:endParaRPr lang="ru-RU" sz="4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4286256"/>
            <a:ext cx="2500330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    </a:t>
            </a:r>
            <a:r>
              <a:rPr lang="ru-RU" sz="4800" b="1" dirty="0" smtClean="0"/>
              <a:t>слава</a:t>
            </a:r>
            <a:endParaRPr lang="ru-RU" sz="4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5286388"/>
            <a:ext cx="2500330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4800" b="1" dirty="0" smtClean="0">
                <a:solidFill>
                  <a:schemeClr val="tx1"/>
                </a:solidFill>
                <a:latin typeface="Calibri" pitchFamily="34" charset="0"/>
              </a:rPr>
              <a:t>хороша.</a:t>
            </a:r>
            <a:endParaRPr lang="ru-RU" sz="48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7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build="allAtOnce" animBg="1"/>
      <p:bldP spid="34" grpId="0" build="allAtOnce" animBg="1"/>
      <p:bldP spid="35" grpId="0" build="allAtOnce" animBg="1"/>
      <p:bldP spid="36" grpId="0" build="allAtOnce" animBg="1"/>
      <p:bldP spid="37" grpId="0" build="allAtOnce" animBg="1"/>
      <p:bldP spid="3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08000"/>
            <a:ext cx="9144000" cy="69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5555D"/>
              </a:clrFrom>
              <a:clrTo>
                <a:srgbClr val="55555D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 l="5357" t="22059" r="7142" b="2942"/>
          <a:stretch>
            <a:fillRect/>
          </a:stretch>
        </p:blipFill>
        <p:spPr bwMode="auto">
          <a:xfrm>
            <a:off x="3071802" y="3357562"/>
            <a:ext cx="343182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kr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72330" y="6357958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0298" y="5714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85728"/>
            <a:ext cx="56436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Математический</a:t>
            </a:r>
            <a:r>
              <a:rPr lang="ru-RU" sz="5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парк</a:t>
            </a:r>
            <a:endParaRPr lang="ru-RU" sz="5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TR030008093.PN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-18000"/>
            <a:ext cx="9167374" cy="6876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250001" y="2250273"/>
            <a:ext cx="2071702" cy="142876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3715538" y="1999446"/>
            <a:ext cx="2714644" cy="158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393537" y="2107397"/>
            <a:ext cx="2643206" cy="142876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71802" y="5143512"/>
            <a:ext cx="2500330" cy="158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2464579" y="2035959"/>
            <a:ext cx="2071702" cy="1285884"/>
          </a:xfrm>
          <a:prstGeom prst="bentConnector3">
            <a:avLst>
              <a:gd name="adj1" fmla="val 50000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14414" y="18573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15716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12858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15140" y="30003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40005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2750332" y="4221088"/>
            <a:ext cx="597532" cy="2088232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90021073_velikolepnye_peyzazhi_chast_11_1427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лебед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00438"/>
            <a:ext cx="2033040" cy="15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лебедь 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00438"/>
            <a:ext cx="2076240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TR1028223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" y="-1"/>
            <a:ext cx="9167374" cy="6876000"/>
          </a:xfrm>
          <a:prstGeom prst="rect">
            <a:avLst/>
          </a:prstGeom>
          <a:noFill/>
        </p:spPr>
      </p:pic>
      <p:pic>
        <p:nvPicPr>
          <p:cNvPr id="5" name="Picture 22" descr="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762000" cy="342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3" descr="сканирование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142984"/>
            <a:ext cx="3850876" cy="3419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normal_IMG_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3075" name="Picture 3" descr="E:\img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2165" t="4148" r="31601" b="56550"/>
          <a:stretch>
            <a:fillRect/>
          </a:stretch>
        </p:blipFill>
        <p:spPr bwMode="auto">
          <a:xfrm rot="19745038">
            <a:off x="2157715" y="4846540"/>
            <a:ext cx="1071570" cy="202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img1.jpg"/>
          <p:cNvPicPr>
            <a:picLocks noChangeAspect="1" noChangeArrowheads="1"/>
          </p:cNvPicPr>
          <p:nvPr/>
        </p:nvPicPr>
        <p:blipFill>
          <a:blip r:embed="rId3" cstate="print"/>
          <a:srcRect l="52165" t="3275" r="32683" b="57423"/>
          <a:stretch>
            <a:fillRect/>
          </a:stretch>
        </p:blipFill>
        <p:spPr bwMode="auto">
          <a:xfrm rot="11631929">
            <a:off x="4191361" y="4738304"/>
            <a:ext cx="100013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E:\allfons.ru-15268.jpg"/>
          <p:cNvPicPr>
            <a:picLocks noChangeAspect="1" noChangeArrowheads="1"/>
          </p:cNvPicPr>
          <p:nvPr/>
        </p:nvPicPr>
        <p:blipFill>
          <a:blip r:embed="rId4" cstate="print"/>
          <a:srcRect l="51758" t="31250" r="12207" b="25391"/>
          <a:stretch>
            <a:fillRect/>
          </a:stretch>
        </p:blipFill>
        <p:spPr bwMode="auto">
          <a:xfrm>
            <a:off x="642910" y="0"/>
            <a:ext cx="292892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140</Words>
  <Application>Microsoft Office PowerPoint</Application>
  <PresentationFormat>Экран (4:3)</PresentationFormat>
  <Paragraphs>49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44</cp:revision>
  <dcterms:created xsi:type="dcterms:W3CDTF">2013-11-06T17:46:55Z</dcterms:created>
  <dcterms:modified xsi:type="dcterms:W3CDTF">2016-10-19T19:55:09Z</dcterms:modified>
</cp:coreProperties>
</file>